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jF8JIApqN7hzdARRAbupEu6AhMo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af66d7627a_0_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g3af66d7627a_0_3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af66d7627a_0_3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Relationship Id="rId5" Type="http://schemas.openxmlformats.org/officeDocument/2006/relationships/image" Target="../media/image23.png"/><Relationship Id="rId6" Type="http://schemas.openxmlformats.org/officeDocument/2006/relationships/image" Target="../media/image25.png"/><Relationship Id="rId7" Type="http://schemas.openxmlformats.org/officeDocument/2006/relationships/image" Target="../media/image1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Relationship Id="rId4" Type="http://schemas.openxmlformats.org/officeDocument/2006/relationships/image" Target="../media/image21.png"/><Relationship Id="rId5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5.png"/><Relationship Id="rId4" Type="http://schemas.openxmlformats.org/officeDocument/2006/relationships/image" Target="../media/image14.png"/><Relationship Id="rId5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19.png"/><Relationship Id="rId5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5.png"/><Relationship Id="rId4" Type="http://schemas.openxmlformats.org/officeDocument/2006/relationships/image" Target="../media/image24.png"/><Relationship Id="rId5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5.png"/><Relationship Id="rId4" Type="http://schemas.openxmlformats.org/officeDocument/2006/relationships/image" Target="../media/image22.png"/><Relationship Id="rId5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6.jpg"/><Relationship Id="rId4" Type="http://schemas.openxmlformats.org/officeDocument/2006/relationships/image" Target="../media/image25.png"/><Relationship Id="rId5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5.png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5.png"/><Relationship Id="rId4" Type="http://schemas.openxmlformats.org/officeDocument/2006/relationships/image" Target="../media/image6.png"/><Relationship Id="rId5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5.png"/><Relationship Id="rId4" Type="http://schemas.openxmlformats.org/officeDocument/2006/relationships/image" Target="../media/image12.png"/><Relationship Id="rId5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5.png"/><Relationship Id="rId4" Type="http://schemas.openxmlformats.org/officeDocument/2006/relationships/image" Target="../media/image7.png"/><Relationship Id="rId5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Relationship Id="rId4" Type="http://schemas.openxmlformats.org/officeDocument/2006/relationships/image" Target="../media/image17.png"/><Relationship Id="rId5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Relationship Id="rId4" Type="http://schemas.openxmlformats.org/officeDocument/2006/relationships/image" Target="../media/image8.png"/><Relationship Id="rId5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0" y="2489200"/>
            <a:ext cx="12192000" cy="2567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>
                <a:solidFill>
                  <a:srgbClr val="FFFFFF"/>
                </a:solidFill>
              </a:rPr>
              <a:t>COMPETÊNCIA – AUTORREGULAÇÃO</a:t>
            </a:r>
            <a:endParaRPr sz="60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FFFFFF"/>
              </a:solidFill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210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93150" y="57149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1" name="Google Shape;1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0"/>
          <p:cNvSpPr txBox="1"/>
          <p:nvPr/>
        </p:nvSpPr>
        <p:spPr>
          <a:xfrm>
            <a:off x="918560" y="1818683"/>
            <a:ext cx="61722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PRÁTICA DA MICROPAUSA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Em momentos difíceis: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Reconhece o que estás a sentir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Inspira profundamente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Diz em silêncio: “Eu escolho como respondo.”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Age com intenção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oncepto de meditación con mujer de negocios" id="183" name="Google Shape;1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08984" y="1391693"/>
            <a:ext cx="4916630" cy="460003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5" name="Google Shape;185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0" name="Google Shape;1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1"/>
          <p:cNvSpPr txBox="1"/>
          <p:nvPr/>
        </p:nvSpPr>
        <p:spPr>
          <a:xfrm>
            <a:off x="1004747" y="1804673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PENSAMENTOS VS SENTIMENTOS VS AÇÕES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autorregulação significa separar: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sinto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penso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faço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Tu não és a tua emoção - és o espaço que a acolhe.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2" name="Google Shape;19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2600" y="1347019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1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4" name="Google Shape;194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/>
        </p:nvSpPr>
        <p:spPr>
          <a:xfrm>
            <a:off x="1062855" y="1842246"/>
            <a:ext cx="6172200" cy="22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DA REAÇÃO À RESPOSTA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Reação = impulsiva, automática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Resposta = ponderada, intencional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Passa do reflexo emocional para uma liderança consciente.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1" name="Google Shape;20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04100" y="1842250"/>
            <a:ext cx="4335900" cy="349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2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3" name="Google Shape;203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8" name="Google Shape;2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3"/>
          <p:cNvSpPr txBox="1"/>
          <p:nvPr/>
        </p:nvSpPr>
        <p:spPr>
          <a:xfrm>
            <a:off x="968542" y="1951672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AGILIDADE EMOCIONAL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autorregulação também inclui: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Dar nome ao que sentes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Aceitar o desconforto sem seres dominado por ele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Largar narrativas que alimentam ansiedade ou raiva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24458" y="1295400"/>
            <a:ext cx="4699000" cy="4267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3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2" name="Google Shape;212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7" name="Google Shape;2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4"/>
          <p:cNvSpPr txBox="1"/>
          <p:nvPr/>
        </p:nvSpPr>
        <p:spPr>
          <a:xfrm>
            <a:off x="698267" y="1853358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AUTORREGULAÇÃO EM CONTEXTO DE CONFLITO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Em conversas difíceis: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Respira antes de responder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Repete pontos-chave para ganhar tempo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Mantém a curiosidade, não a defensividade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Faz uma pausa quando te sentires inundado - volta quando estiveres calm</a:t>
            </a:r>
            <a:r>
              <a:rPr lang="es-ES" sz="1100">
                <a:solidFill>
                  <a:schemeClr val="dk1"/>
                </a:solidFill>
              </a:rPr>
              <a:t>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9" name="Google Shape;2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94384" y="1866893"/>
            <a:ext cx="4699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4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6" name="Google Shape;22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5"/>
          <p:cNvSpPr txBox="1"/>
          <p:nvPr/>
        </p:nvSpPr>
        <p:spPr>
          <a:xfrm>
            <a:off x="698267" y="2026570"/>
            <a:ext cx="6172200" cy="3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REPARAÇÃO E REFLEXÃO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Quando escorregares (e vais escorregar), não te envergonhes.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Reconhece o impacto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Pede desculpa se necessário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Reflete: O que me desencadeou? O que posso tentar da próxima vez?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crescimento vive na reparação.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8" name="Google Shape;22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34994" y="1185862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5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0" name="Google Shape;230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1732547" y="2070574"/>
            <a:ext cx="8590500" cy="2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autorregulação não é sobre perfeição, é sobre fazer uma pausa, manter-te ligado aos teus valores e agir com clareza mesmo no desconforto.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Entre o estímulo e a resposta existe um espaço. Nesse espaço está o nosso poder de escolher a nossa resposta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.” — Viktor E. Frankl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p16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8" name="Google Shape;238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4" name="Google Shape;24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 txBox="1"/>
          <p:nvPr/>
        </p:nvSpPr>
        <p:spPr>
          <a:xfrm>
            <a:off x="1023938" y="2707005"/>
            <a:ext cx="79998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0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Siegel, D. (2010).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 Cérebro da Criança.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0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(1995).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Inteligência Emocional.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0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Neff, K. (2011).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Autocompaixão.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00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Greater Good –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Ferramentas de autorregulação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0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Mindful.org –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Práticas para regulação emocional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6" name="Google Shape;246;p17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7" name="Google Shape;247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af66d7627a_0_38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g3af66d7627a_0_38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5" name="Google Shape;255;g3af66d7627a_0_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af66d7627a_0_38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2941725" y="2347575"/>
            <a:ext cx="6392700" cy="16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GERAIS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Desenvolver a capacidade de gerir Emoções, Impulsos e Reações em situações desafiantes, mantendo Clareza e Controlo.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12" name="Google Shape;112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698267" y="1930126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Compreender o que é a autorregulação e como funciona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Identificar gatilhos e respostas emocionais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Aprender técnicas para fazer pausa, refletir e escolher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Reforçar o controlo emocional e a ação intencional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97476" y="1503425"/>
            <a:ext cx="4290899" cy="4290899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1" name="Google Shape;121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698267" y="1951672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A AUTORREGULAÇÃO?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autorregulação é a capacidade de monitorizar e gerir as tuas emoções, comportamentos e impulsos, especialmente sob pressão ou em momentos emocionalmente intensos.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Não se trata de suprimir - trata-se de escolher de forma consciente.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77099" y="1503425"/>
            <a:ext cx="4418275" cy="441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0" name="Google Shape;130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872290" y="1839118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PORQUE É IMPORTANTE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Evita comportamentos reativos que prejudicam relações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Constrói confiança e fiabilidade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Apoia o bem-estar mental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Permite uma melhor tomada de decisão sob stress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20710" y="124394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9" name="Google Shape;139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4" name="Google Shape;14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 txBox="1"/>
          <p:nvPr/>
        </p:nvSpPr>
        <p:spPr>
          <a:xfrm>
            <a:off x="1058356" y="1900690"/>
            <a:ext cx="6172200" cy="34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CICLO DA AUTORREGULAÇÃO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1. Estímulo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(interno ou externo)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2.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Resposta emocional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3. Consciência da emoção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4. Pausa e estratégia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5. Resposta escolhida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6. Reflexão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momento-chave está entre a consciência e a resposta.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6" name="Google Shape;1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58142" y="1296069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6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8" name="Google Shape;148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747214" y="1882775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SINAIS DE BAIXA AUTORREGULAÇÃO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Perder a paciência com os outros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Comer em excesso, trabalhar demais ou gastar por impulso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Dizer coisas de que te arrependes depois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Sentir que as emoções “tomam conta” de ti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43963" y="1917705"/>
            <a:ext cx="4699000" cy="3022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7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8" name="Google Shape;158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3" name="Google Shape;1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939800" y="1971675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TE DESENCADEIA?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Explora: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Situações em que perdes a paciência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Momentos em que te afastas ou te fechas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Pessoas ou temas que despertam emoções fortes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Sinais físicos de escalada (peito apertado, maxilar contraído, etc.)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11989" y="1419209"/>
            <a:ext cx="4699000" cy="4428138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8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698267" y="1890675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FERRAMENTAS PARA REGULAR AS EMOÇÕES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🟢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Respiração (box breathing, 4-7-8)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Técnicas de grounding (5-4-3-2-1)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Reformulação cognitiva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Pausas e espaço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Movimento (caminhadas, alongamentos)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96527" y="1334988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9"/>
          <p:cNvSpPr txBox="1"/>
          <p:nvPr/>
        </p:nvSpPr>
        <p:spPr>
          <a:xfrm>
            <a:off x="1765300" y="336875"/>
            <a:ext cx="9069000" cy="9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AUTORREGULAÇÃO</a:t>
            </a:r>
            <a:endParaRPr sz="4267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6" name="Google Shape;176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